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05" r:id="rId3"/>
    <p:sldId id="300" r:id="rId4"/>
    <p:sldId id="306" r:id="rId5"/>
    <p:sldId id="307" r:id="rId6"/>
    <p:sldId id="308" r:id="rId7"/>
    <p:sldId id="303" r:id="rId8"/>
    <p:sldId id="301" r:id="rId9"/>
    <p:sldId id="30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78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2E45-A097-49AD-855B-20EE931FED2B}" type="datetimeFigureOut">
              <a:rPr lang="en-IN" smtClean="0"/>
              <a:t>04/09/2019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8EF-AAAC-4AA6-A774-019E7B355F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1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fld id="{E327AAB5-4866-41AA-8CB4-1AEFE76A9465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5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96200" cy="5867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BRYOPHYTA  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- </a:t>
            </a:r>
            <a:r>
              <a:rPr lang="en-US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RICCIA</a:t>
            </a:r>
            <a:br>
              <a:rPr lang="en-US" sz="48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F.Y.B.Sc.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Dr. R.P. Jadhav </a:t>
            </a:r>
            <a:r>
              <a:rPr lang="en-US" sz="14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M.Sc., M.Phil., Ph.D.</a:t>
            </a:r>
          </a:p>
          <a:p>
            <a:r>
              <a:rPr lang="en-US" sz="1400" b="1" dirty="0" smtClean="0">
                <a:solidFill>
                  <a:srgbClr val="92D050"/>
                </a:solidFill>
                <a:latin typeface="Constantia" panose="02030602050306030303" pitchFamily="18" charset="0"/>
              </a:rPr>
              <a:t>HOD, Dept. of Botany, G.K.G. College, Kolhapur</a:t>
            </a:r>
            <a:endParaRPr lang="en-US" b="1" dirty="0" smtClean="0">
              <a:solidFill>
                <a:srgbClr val="92D050"/>
              </a:solidFill>
              <a:latin typeface="Constantia" panose="02030602050306030303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174" y="1524000"/>
            <a:ext cx="62196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Gopal Krishna Gokhale College, Kolhapur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Department of Botany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3/38/Riccia_huebeneriana_Lindenb._Kohatakeg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1"/>
            <a:ext cx="5943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dn1.arkive.org/media/4B/4B7C9E57-727E-4FB4-B032-58FE009A83F3/Presentation.Large/Violet-crystalwort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96200" cy="577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lantlife.org.uk/images/uploads/Violet-crystalwort-Riccia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94931" cy="54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pload.wikimedia.org/wikipedia/commons/4/4c/MarchantiaPolymorp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ryo.cz/sites/Image/bryo/riccia_ciliata/347_Riccia_ciliata_2010_10_04_img_8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6755910" cy="642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1.staticflickr.com/3/2172/2260130235_064b344c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16900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ita2indesign.sourceforge.net/dita_gutenberg_samples/dita_encyclopaedia_britannica/html/entries/images/bryophyt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543800" cy="6052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cgregor.sbs.auckland.ac.nz/files/2011/01/dave_05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90512"/>
            <a:ext cx="6426679" cy="1748287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26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8755" name="Picture 4" descr="sequoiadendr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638"/>
            <a:ext cx="9067800" cy="605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" y="5029200"/>
            <a:ext cx="8915400" cy="1303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  <a:endParaRPr lang="en-I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5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Riccia –Thallus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www.awc-america.com/plant_id_utility/plants/riccia_files/ricciocarpu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410200" cy="3773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2.bp.blogspot.com/-vdASMZzuasg/UUWkl5mPHUI/AAAAAAAAAqI/vDxMVxLeKEQ/s1600/509_classification%2520of%2520bryphy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8634557" cy="64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Riccia Vegetative Reproduction-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yourarticlelibrary.com/wp-content/uploads/2013/08/clip_image002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315200" cy="4914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Riccia Internal Structure / V.S. Thallus 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upload.wikimedia.org/wikipedia/commons/b/b8/Riccia_minima_Strasburger19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07742"/>
            <a:ext cx="4343400" cy="489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Riccia Thallus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r-ralf-wagner.de/Bilder/Riccia_sorocarpa-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553200" cy="511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.slidesharecdn.com/lifecycleofriccia-jb-110220010228-phpapp01/95/slide-1-728.jpg?cb=12981853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04800"/>
            <a:ext cx="81534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mcgregor.sbs.auckland.ac.nz/files/2011/01/dave_0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6705600" cy="625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V.S. Of Riccia Thallus -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ncrypted-tbn0.gstatic.com/images?q=tbn:ANd9GcTUZFGw6OqoGnuvzPbm5ONUW_8V4hF7CvlgOYvwywh5Z3ja1-qJ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72200" cy="462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62</Words>
  <Application>Microsoft Office PowerPoint</Application>
  <PresentationFormat>On-screen Show (4:3)</PresentationFormat>
  <Paragraphs>14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Office Theme</vt:lpstr>
      <vt:lpstr>BRYOPHYTA  - RICCIA  </vt:lpstr>
      <vt:lpstr>Riccia –Thallus  </vt:lpstr>
      <vt:lpstr>PowerPoint Presentation</vt:lpstr>
      <vt:lpstr>Riccia Vegetative Reproduction-</vt:lpstr>
      <vt:lpstr>Riccia Internal Structure / V.S. Thallus :</vt:lpstr>
      <vt:lpstr>Riccia Thallus</vt:lpstr>
      <vt:lpstr>PowerPoint Presentation</vt:lpstr>
      <vt:lpstr>PowerPoint Presentation</vt:lpstr>
      <vt:lpstr>V.S. Of Riccia Thallus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Soham Jadhav</cp:lastModifiedBy>
  <cp:revision>34</cp:revision>
  <dcterms:created xsi:type="dcterms:W3CDTF">2006-08-16T00:00:00Z</dcterms:created>
  <dcterms:modified xsi:type="dcterms:W3CDTF">2019-09-04T03:38:56Z</dcterms:modified>
</cp:coreProperties>
</file>